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62"/>
    <a:srgbClr val="D5393D"/>
    <a:srgbClr val="F8F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8" y="6185466"/>
            <a:ext cx="1291168" cy="545367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618" y="5748482"/>
            <a:ext cx="1534124" cy="1085967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42" y="5902813"/>
            <a:ext cx="869176" cy="89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2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3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9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4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0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5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3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6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8" y="6185471"/>
            <a:ext cx="1291168" cy="545367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618" y="5748487"/>
            <a:ext cx="1534124" cy="1085967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42" y="5902818"/>
            <a:ext cx="869176" cy="89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9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7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C6D8D902-77D5-4CD2-805A-6A8381206E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NAISTEN TERVEYSILTA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="" xmlns:a16="http://schemas.microsoft.com/office/drawing/2014/main" id="{E36F5858-F7E2-4192-92C0-262F83C9A8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Seksuaaliterveys</a:t>
            </a:r>
          </a:p>
        </p:txBody>
      </p:sp>
      <p:sp>
        <p:nvSpPr>
          <p:cNvPr id="4" name="Suorakulmio 3"/>
          <p:cNvSpPr/>
          <p:nvPr/>
        </p:nvSpPr>
        <p:spPr>
          <a:xfrm>
            <a:off x="3867912" y="6401871"/>
            <a:ext cx="3694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DIAK / Sairaanhoitajaopiskelijat &amp; ESIKOTO-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hanke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14585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8067469C-4F32-4554-A743-549605F3F2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NAISTEN YMPÄRILEIKKAUS</a:t>
            </a:r>
          </a:p>
        </p:txBody>
      </p:sp>
      <p:sp>
        <p:nvSpPr>
          <p:cNvPr id="3" name="Suorakulmio 2"/>
          <p:cNvSpPr/>
          <p:nvPr/>
        </p:nvSpPr>
        <p:spPr>
          <a:xfrm>
            <a:off x="3867912" y="6401871"/>
            <a:ext cx="3694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DIAK / Sairaanhoitajaopiskelijat &amp; ESIKOTO-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hanke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65111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="" xmlns:a16="http://schemas.microsoft.com/office/drawing/2014/main" id="{F30E1902-8A13-46A1-9488-9FF3A7369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397" b="6999"/>
          <a:stretch/>
        </p:blipFill>
        <p:spPr>
          <a:xfrm>
            <a:off x="4068416" y="1919993"/>
            <a:ext cx="6732105" cy="459236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E6530003-51F8-486B-A702-AD46FC91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" y="1143000"/>
            <a:ext cx="2897985" cy="2377440"/>
          </a:xfrm>
        </p:spPr>
        <p:txBody>
          <a:bodyPr/>
          <a:lstStyle/>
          <a:p>
            <a:r>
              <a:rPr lang="fi-FI" dirty="0"/>
              <a:t>NAISTEN YMPÄRI-LEIKKAUS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F27F8006-4F9F-4A2B-9905-64D22E367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660" y="783617"/>
            <a:ext cx="7396436" cy="1136376"/>
          </a:xfrm>
        </p:spPr>
        <p:txBody>
          <a:bodyPr/>
          <a:lstStyle/>
          <a:p>
            <a:r>
              <a:rPr lang="fi-FI" dirty="0"/>
              <a:t>sukupuolielimet poistetaan osittain tai täydellisesti</a:t>
            </a:r>
          </a:p>
          <a:p>
            <a:r>
              <a:rPr lang="fi-FI" dirty="0"/>
              <a:t>sukupuolielimiä vahingoitetaan jollain muulla tavalla kulttuurisista tai ei hoidollisista syistä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="" xmlns:a16="http://schemas.microsoft.com/office/drawing/2014/main" id="{37CF2141-E537-4623-AE05-3105A72CA470}"/>
              </a:ext>
            </a:extLst>
          </p:cNvPr>
          <p:cNvSpPr txBox="1"/>
          <p:nvPr/>
        </p:nvSpPr>
        <p:spPr>
          <a:xfrm>
            <a:off x="119270" y="6281530"/>
            <a:ext cx="42406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Kuva: http://adc.bmj.com/content/archdischild/101/3/212/F1.medium.gif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="" xmlns:a16="http://schemas.microsoft.com/office/drawing/2014/main" id="{74E531F4-FE3A-45A4-BB4A-354F3E4E3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>
            <a:norm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Eli sukuelinten </a:t>
            </a:r>
            <a:r>
              <a:rPr lang="fi-FI" sz="1800" dirty="0" smtClean="0">
                <a:solidFill>
                  <a:schemeClr val="accent6"/>
                </a:solidFill>
              </a:rPr>
              <a:t>silpominen</a:t>
            </a:r>
          </a:p>
          <a:p>
            <a:r>
              <a:rPr lang="fi-FI" sz="1800" dirty="0" smtClean="0">
                <a:solidFill>
                  <a:schemeClr val="accent6"/>
                </a:solidFill>
              </a:rPr>
              <a:t>(Female </a:t>
            </a:r>
            <a:r>
              <a:rPr lang="fi-FI" sz="1800" dirty="0">
                <a:solidFill>
                  <a:schemeClr val="accent6"/>
                </a:solidFill>
              </a:rPr>
              <a:t>genital </a:t>
            </a:r>
            <a:r>
              <a:rPr lang="fi-FI" sz="1800" dirty="0" smtClean="0">
                <a:solidFill>
                  <a:schemeClr val="accent6"/>
                </a:solidFill>
              </a:rPr>
              <a:t>mutilation FGM)</a:t>
            </a:r>
            <a:endParaRPr lang="fi-FI" sz="1800" dirty="0">
              <a:solidFill>
                <a:schemeClr val="accent6"/>
              </a:solidFill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3867912" y="6401871"/>
            <a:ext cx="3694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DIAK / Sairaanhoitajaopiskelijat &amp; ESIKOTO-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hanke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406997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="" xmlns:a16="http://schemas.microsoft.com/office/drawing/2014/main" id="{A9F2A718-4E0C-40A8-A372-52669B9E3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2" t="16253" r="4570" b="17225"/>
          <a:stretch/>
        </p:blipFill>
        <p:spPr>
          <a:xfrm rot="-1140000">
            <a:off x="7264884" y="1388332"/>
            <a:ext cx="4102789" cy="231827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="" xmlns:a16="http://schemas.microsoft.com/office/drawing/2014/main" id="{FC8933ED-AA07-4766-B836-DDFD48989E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1522" t="21376" r="29783" b="5580"/>
          <a:stretch/>
        </p:blipFill>
        <p:spPr>
          <a:xfrm>
            <a:off x="4567362" y="-1199583"/>
            <a:ext cx="8098551" cy="911086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E6530003-51F8-486B-A702-AD46FC91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" y="1143000"/>
            <a:ext cx="2897985" cy="2377440"/>
          </a:xfrm>
        </p:spPr>
        <p:txBody>
          <a:bodyPr/>
          <a:lstStyle/>
          <a:p>
            <a:r>
              <a:rPr lang="fi-FI" dirty="0"/>
              <a:t>YMPÄRI-LEIKKAUKSEN VÄLITTÖMIÄ SEURAUKSIA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F27F8006-4F9F-4A2B-9905-64D22E367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660" y="783616"/>
            <a:ext cx="5461618" cy="5497913"/>
          </a:xfrm>
        </p:spPr>
        <p:txBody>
          <a:bodyPr>
            <a:normAutofit/>
          </a:bodyPr>
          <a:lstStyle/>
          <a:p>
            <a:r>
              <a:rPr lang="fi-FI" dirty="0"/>
              <a:t>kipu</a:t>
            </a:r>
          </a:p>
          <a:p>
            <a:r>
              <a:rPr lang="fi-FI" dirty="0"/>
              <a:t>verenvuoto</a:t>
            </a:r>
          </a:p>
          <a:p>
            <a:r>
              <a:rPr lang="fi-FI" dirty="0"/>
              <a:t>anemia</a:t>
            </a:r>
          </a:p>
          <a:p>
            <a:r>
              <a:rPr lang="fi-FI" dirty="0"/>
              <a:t>verenpaineen lasku</a:t>
            </a:r>
          </a:p>
          <a:p>
            <a:r>
              <a:rPr lang="fi-FI" dirty="0"/>
              <a:t>vuotoshokki</a:t>
            </a:r>
          </a:p>
          <a:p>
            <a:r>
              <a:rPr lang="fi-FI" dirty="0"/>
              <a:t>haavan aukeaminen </a:t>
            </a:r>
          </a:p>
          <a:p>
            <a:r>
              <a:rPr lang="fi-FI" dirty="0"/>
              <a:t>tulehdukset</a:t>
            </a:r>
          </a:p>
          <a:p>
            <a:r>
              <a:rPr lang="fi-FI" dirty="0"/>
              <a:t>virusinfektiot: </a:t>
            </a:r>
            <a:r>
              <a:rPr lang="fi-FI" dirty="0" smtClean="0"/>
              <a:t>HIV, </a:t>
            </a:r>
            <a:r>
              <a:rPr lang="fi-FI" dirty="0" err="1" smtClean="0"/>
              <a:t>C-</a:t>
            </a:r>
            <a:r>
              <a:rPr lang="fi-FI" dirty="0" smtClean="0"/>
              <a:t> </a:t>
            </a:r>
            <a:r>
              <a:rPr lang="fi-FI" dirty="0"/>
              <a:t>ja </a:t>
            </a:r>
            <a:r>
              <a:rPr lang="fi-FI" dirty="0" smtClean="0"/>
              <a:t>B-hepatiitti</a:t>
            </a:r>
            <a:endParaRPr lang="fi-FI" dirty="0"/>
          </a:p>
          <a:p>
            <a:r>
              <a:rPr lang="fi-FI" dirty="0"/>
              <a:t>virtsaputken vaurioituminen</a:t>
            </a:r>
          </a:p>
          <a:p>
            <a:r>
              <a:rPr lang="fi-FI" dirty="0"/>
              <a:t>verenmyrkytys</a:t>
            </a:r>
          </a:p>
          <a:p>
            <a:r>
              <a:rPr lang="fi-FI" dirty="0"/>
              <a:t>voi johtaa </a:t>
            </a:r>
            <a:r>
              <a:rPr lang="fi-FI" dirty="0" smtClean="0"/>
              <a:t>kuolemaan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3867912" y="6401871"/>
            <a:ext cx="3694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DIAK / Sairaanhoitajaopiskelijat &amp; ESIKOTO-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hanke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571113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E6530003-51F8-486B-A702-AD46FC91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" y="1143000"/>
            <a:ext cx="2897985" cy="2377440"/>
          </a:xfrm>
        </p:spPr>
        <p:txBody>
          <a:bodyPr/>
          <a:lstStyle/>
          <a:p>
            <a:r>
              <a:rPr lang="fi-FI" dirty="0"/>
              <a:t>YMPÄRI-LEIKKAUKSEN MUITA SEURAUKSIA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F27F8006-4F9F-4A2B-9905-64D22E367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660" y="783616"/>
            <a:ext cx="5461618" cy="54979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Fyysiset seuraukset:</a:t>
            </a:r>
          </a:p>
          <a:p>
            <a:r>
              <a:rPr lang="fi-FI" dirty="0"/>
              <a:t>virtsaamiskivut</a:t>
            </a:r>
          </a:p>
          <a:p>
            <a:r>
              <a:rPr lang="fi-FI" dirty="0"/>
              <a:t>kuukautiskivut</a:t>
            </a:r>
          </a:p>
          <a:p>
            <a:r>
              <a:rPr lang="fi-FI" dirty="0"/>
              <a:t>yhdyntäkivut</a:t>
            </a:r>
          </a:p>
          <a:p>
            <a:r>
              <a:rPr lang="fi-FI" dirty="0"/>
              <a:t>arpeutumisesta johtuvat vaivat</a:t>
            </a:r>
          </a:p>
          <a:p>
            <a:r>
              <a:rPr lang="fi-FI" dirty="0"/>
              <a:t>synnytyspelot </a:t>
            </a:r>
            <a:r>
              <a:rPr lang="fi-FI" dirty="0" smtClean="0"/>
              <a:t>ja -kivut</a:t>
            </a:r>
            <a:endParaRPr lang="fi-FI" dirty="0"/>
          </a:p>
          <a:p>
            <a:pPr marL="0" indent="0">
              <a:buNone/>
            </a:pPr>
            <a:r>
              <a:rPr lang="fi-FI" b="1" dirty="0"/>
              <a:t>Psyykkiset seuraukset:</a:t>
            </a:r>
          </a:p>
          <a:p>
            <a:r>
              <a:rPr lang="fi-FI" dirty="0"/>
              <a:t>tunne-elämän vaikeudet</a:t>
            </a:r>
          </a:p>
          <a:p>
            <a:r>
              <a:rPr lang="fi-FI" dirty="0"/>
              <a:t>itsetunnon puute</a:t>
            </a:r>
          </a:p>
          <a:p>
            <a:r>
              <a:rPr lang="fi-FI" dirty="0"/>
              <a:t>masennus</a:t>
            </a:r>
          </a:p>
          <a:p>
            <a:r>
              <a:rPr lang="fi-FI" dirty="0"/>
              <a:t>epävarmuus</a:t>
            </a:r>
          </a:p>
          <a:p>
            <a:r>
              <a:rPr lang="fi-FI" dirty="0"/>
              <a:t>uniongelmat</a:t>
            </a:r>
          </a:p>
          <a:p>
            <a:r>
              <a:rPr lang="fi-FI" dirty="0"/>
              <a:t>syömishäiriöt</a:t>
            </a:r>
          </a:p>
          <a:p>
            <a:r>
              <a:rPr lang="fi-FI" dirty="0"/>
              <a:t>paniikkikohtaukset</a:t>
            </a:r>
          </a:p>
          <a:p>
            <a:r>
              <a:rPr lang="fi-FI" dirty="0" smtClean="0"/>
              <a:t>painajaiset</a:t>
            </a:r>
            <a:endParaRPr lang="fi-FI" dirty="0"/>
          </a:p>
        </p:txBody>
      </p:sp>
      <p:sp>
        <p:nvSpPr>
          <p:cNvPr id="13" name="Tekstiruutu 12">
            <a:extLst>
              <a:ext uri="{FF2B5EF4-FFF2-40B4-BE49-F238E27FC236}">
                <a16:creationId xmlns="" xmlns:a16="http://schemas.microsoft.com/office/drawing/2014/main" id="{65500A0A-0554-488C-A1D1-E67B99867F99}"/>
              </a:ext>
            </a:extLst>
          </p:cNvPr>
          <p:cNvSpPr txBox="1"/>
          <p:nvPr/>
        </p:nvSpPr>
        <p:spPr>
          <a:xfrm>
            <a:off x="256031" y="6400800"/>
            <a:ext cx="325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Kuva: https://listverse.com/2017/02/07/10-facts-about-female-genital-mutilation-that-will-horrify-you/</a:t>
            </a:r>
          </a:p>
        </p:txBody>
      </p:sp>
      <p:sp>
        <p:nvSpPr>
          <p:cNvPr id="7" name="Suorakulmio 6"/>
          <p:cNvSpPr/>
          <p:nvPr/>
        </p:nvSpPr>
        <p:spPr>
          <a:xfrm>
            <a:off x="3867912" y="6401871"/>
            <a:ext cx="3694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DIAK / Sairaanhoitajaopiskelijat &amp; ESIKOTO-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hanke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15301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="" xmlns:a16="http://schemas.microsoft.com/office/drawing/2014/main" id="{5CAB4D6C-9F62-479E-97F3-A5A52CA9A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04" b="21304"/>
          <a:stretch/>
        </p:blipFill>
        <p:spPr>
          <a:xfrm>
            <a:off x="8691799" y="1490305"/>
            <a:ext cx="3005805" cy="400774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E6530003-51F8-486B-A702-AD46FC91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" y="1143000"/>
            <a:ext cx="2897985" cy="2377440"/>
          </a:xfrm>
        </p:spPr>
        <p:txBody>
          <a:bodyPr/>
          <a:lstStyle/>
          <a:p>
            <a:r>
              <a:rPr lang="fi-FI" dirty="0"/>
              <a:t>YMPÄRI-LEIKKAUS SUOMESSA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F27F8006-4F9F-4A2B-9905-64D22E367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660" y="783616"/>
            <a:ext cx="4401443" cy="5497913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Suomessa edistetään naisten ja lasten ihmisoikeuksia sekä ehkäistään heihin kohdistuvaa väkivaltaa</a:t>
            </a:r>
          </a:p>
          <a:p>
            <a:r>
              <a:rPr lang="fi-FI" dirty="0"/>
              <a:t>S</a:t>
            </a:r>
            <a:r>
              <a:rPr lang="fi-FI" dirty="0" smtClean="0"/>
              <a:t>uomessa </a:t>
            </a:r>
            <a:r>
              <a:rPr lang="fi-FI" dirty="0"/>
              <a:t>tyttöjen ja naisten ympärileikkaus on kaikissa muodoissaan rangaistava teko</a:t>
            </a:r>
          </a:p>
          <a:p>
            <a:r>
              <a:rPr lang="fi-FI" dirty="0"/>
              <a:t>T</a:t>
            </a:r>
            <a:r>
              <a:rPr lang="fi-FI" dirty="0" smtClean="0"/>
              <a:t>ytön </a:t>
            </a:r>
            <a:r>
              <a:rPr lang="fi-FI" dirty="0"/>
              <a:t>ympärileikkaamisesta tai siinä mukana olemisesta voi </a:t>
            </a:r>
            <a:r>
              <a:rPr lang="fi-FI" dirty="0" smtClean="0"/>
              <a:t>saada jopa</a:t>
            </a:r>
            <a:r>
              <a:rPr lang="fi-FI" b="1" dirty="0" smtClean="0"/>
              <a:t> kymmenen vuotta vankeutta</a:t>
            </a:r>
            <a:endParaRPr lang="fi-FI" b="1" dirty="0"/>
          </a:p>
          <a:p>
            <a:r>
              <a:rPr lang="fi-FI" dirty="0"/>
              <a:t>R</a:t>
            </a:r>
            <a:r>
              <a:rPr lang="fi-FI" dirty="0" smtClean="0"/>
              <a:t>ikos </a:t>
            </a:r>
            <a:r>
              <a:rPr lang="fi-FI" dirty="0"/>
              <a:t>myös silloin, kun </a:t>
            </a:r>
            <a:r>
              <a:rPr lang="fi-FI" dirty="0" smtClean="0"/>
              <a:t>Suomessa </a:t>
            </a:r>
            <a:r>
              <a:rPr lang="fi-FI" dirty="0"/>
              <a:t>asuva tyttö viedään leikattavaksi </a:t>
            </a:r>
            <a:r>
              <a:rPr lang="fi-FI" dirty="0" smtClean="0"/>
              <a:t>ulkomaille</a:t>
            </a:r>
            <a:endParaRPr lang="fi-FI" dirty="0"/>
          </a:p>
          <a:p>
            <a:r>
              <a:rPr lang="fi-FI" dirty="0"/>
              <a:t>P</a:t>
            </a:r>
            <a:r>
              <a:rPr lang="fi-FI" dirty="0" smtClean="0"/>
              <a:t>ahoinpitelyn </a:t>
            </a:r>
            <a:r>
              <a:rPr lang="fi-FI" dirty="0"/>
              <a:t>syyteoikeus säilyy 20 vuotta </a:t>
            </a:r>
          </a:p>
          <a:p>
            <a:r>
              <a:rPr lang="fi-FI" dirty="0"/>
              <a:t>S</a:t>
            </a:r>
            <a:r>
              <a:rPr lang="fi-FI" dirty="0" smtClean="0"/>
              <a:t>alassapitovelvollisuutta </a:t>
            </a:r>
            <a:r>
              <a:rPr lang="fi-FI" dirty="0"/>
              <a:t>koskevat säännökset eivät estä lastensuojeluilmoituksen tekemistä</a:t>
            </a:r>
          </a:p>
          <a:p>
            <a:r>
              <a:rPr lang="fi-FI" dirty="0"/>
              <a:t>M</a:t>
            </a:r>
            <a:r>
              <a:rPr lang="fi-FI" dirty="0" smtClean="0"/>
              <a:t>ikäli </a:t>
            </a:r>
            <a:r>
              <a:rPr lang="fi-FI" dirty="0"/>
              <a:t>tytön ympärileikkauksen vaara jatkuu, arvioidaan huostaanoton </a:t>
            </a:r>
            <a:r>
              <a:rPr lang="fi-FI" dirty="0" smtClean="0"/>
              <a:t>tarve </a:t>
            </a:r>
            <a:endParaRPr lang="fi-FI" dirty="0"/>
          </a:p>
        </p:txBody>
      </p:sp>
      <p:sp>
        <p:nvSpPr>
          <p:cNvPr id="7" name="Tekstin paikkamerkki 3">
            <a:extLst>
              <a:ext uri="{FF2B5EF4-FFF2-40B4-BE49-F238E27FC236}">
                <a16:creationId xmlns="" xmlns:a16="http://schemas.microsoft.com/office/drawing/2014/main" id="{602DB6D2-88A2-44BB-868D-480465F46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>
            <a:normAutofit/>
          </a:bodyPr>
          <a:lstStyle/>
          <a:p>
            <a:r>
              <a:rPr lang="fi-FI" sz="1800" dirty="0" smtClean="0">
                <a:solidFill>
                  <a:schemeClr val="accent6"/>
                </a:solidFill>
              </a:rPr>
              <a:t>ON RIKOS</a:t>
            </a:r>
            <a:endParaRPr lang="fi-FI" sz="1800" dirty="0">
              <a:solidFill>
                <a:schemeClr val="accent6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="" xmlns:a16="http://schemas.microsoft.com/office/drawing/2014/main" id="{F75F60D2-5F9A-4E47-A10C-DB87A80A2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140000">
            <a:off x="6546627" y="2413088"/>
            <a:ext cx="7296150" cy="216217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8" name="Suorakulmio 7"/>
          <p:cNvSpPr/>
          <p:nvPr/>
        </p:nvSpPr>
        <p:spPr>
          <a:xfrm>
            <a:off x="3867912" y="6401871"/>
            <a:ext cx="3694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DIAK / Sairaanhoitajaopiskelijat &amp; ESIKOTO-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hanke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04631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E6530003-51F8-486B-A702-AD46FC91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" y="1143000"/>
            <a:ext cx="2897985" cy="2377440"/>
          </a:xfrm>
        </p:spPr>
        <p:txBody>
          <a:bodyPr>
            <a:normAutofit fontScale="90000"/>
          </a:bodyPr>
          <a:lstStyle/>
          <a:p>
            <a:r>
              <a:rPr lang="fi-FI" dirty="0"/>
              <a:t>AVAUS-LEIKKAUS </a:t>
            </a:r>
            <a:br>
              <a:rPr lang="fi-FI" dirty="0"/>
            </a:br>
            <a:r>
              <a:rPr lang="fi-FI" dirty="0"/>
              <a:t>eli  ympäri-leikkauksen </a:t>
            </a:r>
            <a:r>
              <a:rPr lang="fi-FI" dirty="0" smtClean="0"/>
              <a:t>avaaminen </a:t>
            </a:r>
            <a:r>
              <a:rPr lang="fi-FI" sz="2700" dirty="0" smtClean="0"/>
              <a:t>(defibulaatio)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F27F8006-4F9F-4A2B-9905-64D22E367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660" y="783616"/>
            <a:ext cx="4401443" cy="5497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Defibulaation </a:t>
            </a:r>
            <a:r>
              <a:rPr lang="fi-FI" b="1" dirty="0"/>
              <a:t>hyödyt:</a:t>
            </a:r>
          </a:p>
          <a:p>
            <a:r>
              <a:rPr lang="fi-FI" dirty="0"/>
              <a:t>Parantaa naisen seksuaalista toimintakykyä </a:t>
            </a:r>
          </a:p>
          <a:p>
            <a:r>
              <a:rPr lang="fi-FI" dirty="0"/>
              <a:t>Virtsaaminen helpottuu</a:t>
            </a:r>
          </a:p>
          <a:p>
            <a:r>
              <a:rPr lang="fi-FI" dirty="0"/>
              <a:t>Virtsainfektiot ja tulehdukset vähenevät</a:t>
            </a:r>
          </a:p>
          <a:p>
            <a:r>
              <a:rPr lang="fi-FI" dirty="0"/>
              <a:t>Kuukautiskivut ja vuoto-ongelmat helpottuvat</a:t>
            </a:r>
          </a:p>
          <a:p>
            <a:r>
              <a:rPr lang="fi-FI" dirty="0"/>
              <a:t>Raskauden seuranta ja synnytys helpottuvat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="" xmlns:a16="http://schemas.microsoft.com/office/drawing/2014/main" id="{602DB6D2-88A2-44BB-868D-480465F46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>
            <a:norm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o</a:t>
            </a:r>
            <a:r>
              <a:rPr lang="fi-FI" sz="1800" dirty="0" smtClean="0">
                <a:solidFill>
                  <a:schemeClr val="accent6"/>
                </a:solidFill>
              </a:rPr>
              <a:t>n mahdollista</a:t>
            </a:r>
            <a:endParaRPr lang="fi-FI" sz="1800" dirty="0">
              <a:solidFill>
                <a:schemeClr val="accent6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="" xmlns:a16="http://schemas.microsoft.com/office/drawing/2014/main" id="{93EEC201-E2FB-48B1-9EAC-C9B9CFF27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" t="2700" r="3091" b="364"/>
          <a:stretch/>
        </p:blipFill>
        <p:spPr>
          <a:xfrm>
            <a:off x="7977809" y="783616"/>
            <a:ext cx="3525077" cy="5299132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3867912" y="6401871"/>
            <a:ext cx="3694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DIAK / Sairaanhoitajaopiskelijat &amp; ESIKOTO-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hanke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398773247"/>
      </p:ext>
    </p:extLst>
  </p:cSld>
  <p:clrMapOvr>
    <a:masterClrMapping/>
  </p:clrMapOvr>
</p:sld>
</file>

<file path=ppt/theme/theme1.xml><?xml version="1.0" encoding="utf-8"?>
<a:theme xmlns:a="http://schemas.openxmlformats.org/drawingml/2006/main" name="Kehys">
  <a:themeElements>
    <a:clrScheme name="Kehys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Kehys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ehy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TM03457475[[fn=Kehys]]</Template>
  <TotalTime>1383</TotalTime>
  <Words>232</Words>
  <Application>Microsoft Office PowerPoint</Application>
  <PresentationFormat>Laajakuva</PresentationFormat>
  <Paragraphs>62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Corbel</vt:lpstr>
      <vt:lpstr>Wingdings 2</vt:lpstr>
      <vt:lpstr>Kehys</vt:lpstr>
      <vt:lpstr>NAISTEN TERVEYSILTA</vt:lpstr>
      <vt:lpstr>NAISTEN YMPÄRILEIKKAUS</vt:lpstr>
      <vt:lpstr>NAISTEN YMPÄRI-LEIKKAUS</vt:lpstr>
      <vt:lpstr>YMPÄRI-LEIKKAUKSEN VÄLITTÖMIÄ SEURAUKSIA</vt:lpstr>
      <vt:lpstr>YMPÄRI-LEIKKAUKSEN MUITA SEURAUKSIA</vt:lpstr>
      <vt:lpstr>YMPÄRI-LEIKKAUS SUOMESSA</vt:lpstr>
      <vt:lpstr>AVAUS-LEIKKAUS  eli  ympäri-leikkauksen avaaminen (defibulaatio)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NAISTEN TERVEYSILTA</dc:title>
  <dc:creator>Marja Koponen</dc:creator>
  <cp:lastModifiedBy>Niina Mäenpää</cp:lastModifiedBy>
  <cp:revision>82</cp:revision>
  <dcterms:created xsi:type="dcterms:W3CDTF">2017-10-23T17:55:13Z</dcterms:created>
  <dcterms:modified xsi:type="dcterms:W3CDTF">2018-06-15T13:04:27Z</dcterms:modified>
</cp:coreProperties>
</file>